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7"/>
  </p:notesMasterIdLst>
  <p:sldIdLst>
    <p:sldId id="256" r:id="rId2"/>
    <p:sldId id="262" r:id="rId3"/>
    <p:sldId id="261" r:id="rId4"/>
    <p:sldId id="257" r:id="rId5"/>
    <p:sldId id="259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BBDB3"/>
    <a:srgbClr val="FFFF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>
        <p:scale>
          <a:sx n="60" d="100"/>
          <a:sy n="60" d="100"/>
        </p:scale>
        <p:origin x="-1812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81653-BB18-4A02-99BF-FBF24436DB59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BD8FA-4CE5-4C28-96B8-FB038206C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D8FA-4CE5-4C28-96B8-FB038206CA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31560-F16F-4C9B-A180-C43F0C8FD8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9B2C8-5AC1-497F-AD00-DEE8405A1C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AF700-3BAA-47F8-909C-077B8A6452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A2638-EE68-4D82-B62E-944D5DB2BE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EF3C1-B9A6-4E24-909F-32D48ABC38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0FD3E-1E4A-4B72-9BFF-784B774ECB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1961E-34D1-47DB-A50B-8DCF98CD1F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FD5025-43CA-4F34-ABA0-0F85F93D12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6ED42-AFE2-4258-9F40-EED7EBF375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E0D8EBCE-F096-4698-937F-D0A9FA6690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98001-7C42-4997-BA34-0703FBC423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256CE5D-7D97-4CC1-8BF5-5DCF6858D1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package" Target="../embeddings/Microsoft_Office_Word_Document1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Word_97_-_2003_Document1.doc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PowerPoint_Presentation4.pptx"/><Relationship Id="rId3" Type="http://schemas.openxmlformats.org/officeDocument/2006/relationships/image" Target="../media/image12.jpeg"/><Relationship Id="rId7" Type="http://schemas.openxmlformats.org/officeDocument/2006/relationships/package" Target="../embeddings/Microsoft_Office_PowerPoint_Presentation3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grb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60350"/>
            <a:ext cx="503238" cy="744538"/>
          </a:xfrm>
          <a:noFill/>
        </p:spPr>
      </p:pic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1331913" y="188913"/>
            <a:ext cx="748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sr-Cyrl-C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Завод за унапређивање образовања и васпитања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500034" y="1357298"/>
            <a:ext cx="2201889" cy="395922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</a:pPr>
            <a:r>
              <a:rPr lang="sr-Cyrl-CS" b="1" dirty="0">
                <a:latin typeface="Times New Roman" pitchFamily="18" charset="0"/>
                <a:cs typeface="Times New Roman" pitchFamily="18" charset="0"/>
              </a:rPr>
              <a:t>Аутори</a:t>
            </a:r>
            <a:r>
              <a:rPr lang="sr-Latn-C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sr-Cyrl-C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sr-Cyrl-CS" b="1" dirty="0">
                <a:latin typeface="Times New Roman" pitchFamily="18" charset="0"/>
                <a:cs typeface="Times New Roman" pitchFamily="18" charset="0"/>
              </a:rPr>
              <a:t>Наставни предмет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sr-Cyrl-CS" b="1" dirty="0">
                <a:latin typeface="Times New Roman" pitchFamily="18" charset="0"/>
                <a:cs typeface="Times New Roman" pitchFamily="18" charset="0"/>
              </a:rPr>
              <a:t>Рад:</a:t>
            </a:r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sr-Cyrl-CS" b="1" dirty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sr-Cyrl-CS" b="1" dirty="0">
                <a:latin typeface="Times New Roman" pitchFamily="18" charset="0"/>
                <a:cs typeface="Times New Roman" pitchFamily="18" charset="0"/>
              </a:rPr>
              <a:t>Узраст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eaLnBrk="1" hangingPunct="1">
              <a:spcBef>
                <a:spcPct val="20000"/>
              </a:spcBef>
            </a:pPr>
            <a:endParaRPr lang="sr-Latn-C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eaLnBrk="1" hangingPunct="1">
              <a:spcBef>
                <a:spcPct val="20000"/>
              </a:spcBef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2857488" y="1428736"/>
            <a:ext cx="5441977" cy="395922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Марина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Цветковић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,,Стефан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Немања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Ниш</a:t>
            </a:r>
            <a:endParaRPr lang="sr-Cyrl-C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Ирена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Сретић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ОШ,,Стефан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Немања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Ниш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sr-Cyrl-CS" dirty="0">
                <a:latin typeface="Times New Roman" pitchFamily="18" charset="0"/>
                <a:cs typeface="Times New Roman" pitchFamily="18" charset="0"/>
              </a:rPr>
              <a:t>Новица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Миладиновић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,,Стефан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Немања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Ниш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sr-Cyrl-CS" dirty="0">
                <a:latin typeface="Times New Roman" pitchFamily="18" charset="0"/>
                <a:cs typeface="Times New Roman" pitchFamily="18" charset="0"/>
              </a:rPr>
              <a:t>Српски 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језик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Ликовна култура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sr-Cyrl-C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Цар Константин Велики-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Уписана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легенда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хришћанства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sr-Cyrl-CS" dirty="0">
                <a:latin typeface="Times New Roman" pitchFamily="18" charset="0"/>
                <a:cs typeface="Times New Roman" pitchFamily="18" charset="0"/>
              </a:rPr>
              <a:t>Пројектна настава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sr-Cyrl-C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sr-Cyrl-CS" dirty="0">
                <a:latin typeface="Times New Roman" pitchFamily="18" charset="0"/>
                <a:cs typeface="Times New Roman" pitchFamily="18" charset="0"/>
              </a:rPr>
              <a:t>Четврти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разред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sr-Cyrl-C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AutoShape 10"/>
          <p:cNvSpPr>
            <a:spLocks noChangeArrowheads="1"/>
          </p:cNvSpPr>
          <p:nvPr/>
        </p:nvSpPr>
        <p:spPr bwMode="auto">
          <a:xfrm>
            <a:off x="2124075" y="5516563"/>
            <a:ext cx="1655763" cy="935037"/>
          </a:xfrm>
          <a:prstGeom prst="wedgeRoundRectCallout">
            <a:avLst>
              <a:gd name="adj1" fmla="val -74352"/>
              <a:gd name="adj2" fmla="val -26060"/>
              <a:gd name="adj3" fmla="val 16667"/>
            </a:avLst>
          </a:prstGeom>
          <a:solidFill>
            <a:srgbClr val="FFFF99">
              <a:alpha val="63136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r-Cyrl-CS" sz="1200">
                <a:latin typeface="Times New Roman" pitchFamily="18" charset="0"/>
                <a:cs typeface="Times New Roman" pitchFamily="18" charset="0"/>
              </a:rPr>
              <a:t>Кликните овде за унос приказа часа у </a:t>
            </a:r>
            <a:r>
              <a:rPr lang="sr-Latn-CS" sz="1200"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sr-Cyrl-CS" sz="1200">
                <a:latin typeface="Times New Roman" pitchFamily="18" charset="0"/>
                <a:cs typeface="Times New Roman" pitchFamily="18" charset="0"/>
              </a:rPr>
              <a:t>документу!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732588" y="6453188"/>
            <a:ext cx="24114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sr-Cyrl-CS" sz="1600" dirty="0">
                <a:latin typeface="Times New Roman" pitchFamily="18" charset="0"/>
                <a:cs typeface="Times New Roman" pitchFamily="18" charset="0"/>
              </a:rPr>
              <a:t>Креативна школа 2012/13.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14348" y="5643578"/>
          <a:ext cx="914400" cy="771525"/>
        </p:xfrm>
        <a:graphic>
          <a:graphicData uri="http://schemas.openxmlformats.org/presentationml/2006/ole">
            <p:oleObj spid="_x0000_s1027" name="Document" showAsIcon="1" r:id="rId4" imgW="914400" imgH="771480" progId="Word.Document.12">
              <p:embed/>
            </p:oleObj>
          </a:graphicData>
        </a:graphic>
      </p:graphicFrame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28" y="1071546"/>
            <a:ext cx="395288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.imgur.com/4nVk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73466">
            <a:off x="6158522" y="3226967"/>
            <a:ext cx="1440070" cy="145882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Rectangle 5"/>
          <p:cNvSpPr/>
          <p:nvPr/>
        </p:nvSpPr>
        <p:spPr>
          <a:xfrm>
            <a:off x="1285852" y="857232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Cyrl-R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Цар Константин Велики- Уписана легенда хришћ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Cyrl-R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нства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28" y="214290"/>
            <a:ext cx="35719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536" y="2643182"/>
            <a:ext cx="438248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571472" y="571500"/>
            <a:ext cx="7572428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Припремне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активности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Посета археолошком парку Медијана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Посета Народном музеју Ниш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Дружење са ауторима дела (Небојша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Озимић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проф.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историје;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Биљана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Станојевић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књижевник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Драмски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Цар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Константин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Char char="§"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Домаћи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задатак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3" descr="http://i.imgur.com/4nVk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966">
            <a:off x="3443814" y="5083401"/>
            <a:ext cx="858576" cy="86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i.imgur.com/4nVk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3720">
            <a:off x="6215074" y="3643314"/>
            <a:ext cx="800097" cy="81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28" y="214290"/>
            <a:ext cx="395288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000892" y="3714752"/>
          <a:ext cx="914400" cy="771525"/>
        </p:xfrm>
        <a:graphic>
          <a:graphicData uri="http://schemas.openxmlformats.org/presentationml/2006/ole">
            <p:oleObj spid="_x0000_s16385" name="Document" showAsIcon="1" r:id="rId6" imgW="914400" imgH="771480" progId="Word.Document.8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29124" y="5286388"/>
          <a:ext cx="914400" cy="771525"/>
        </p:xfrm>
        <a:graphic>
          <a:graphicData uri="http://schemas.openxmlformats.org/presentationml/2006/ole">
            <p:oleObj spid="_x0000_s16386" name="Document" showAsIcon="1" r:id="rId7" imgW="914400" imgH="771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928662" y="1071546"/>
            <a:ext cx="421481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Calibri" pitchFamily="34" charset="0"/>
              <a:buChar char="§"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Српски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језик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r"/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                                    </a:t>
            </a:r>
            <a:endParaRPr lang="en-US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857224" y="3071810"/>
            <a:ext cx="428625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Calibri" pitchFamily="34" charset="0"/>
              <a:buChar char="§"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Ликовна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култура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               </a:t>
            </a:r>
            <a:endParaRPr lang="sr-Cyrl-RS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</a:t>
            </a:r>
            <a:endParaRPr lang="en-US" sz="20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15072"/>
            <a:ext cx="1357322" cy="1854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000504"/>
            <a:ext cx="1357322" cy="1932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http://i.imgur.com/4nVk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7582">
            <a:off x="6904003" y="4259017"/>
            <a:ext cx="1500752" cy="152029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7393" y="214290"/>
            <a:ext cx="362325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786314" y="4786322"/>
          <a:ext cx="914400" cy="771525"/>
        </p:xfrm>
        <a:graphic>
          <a:graphicData uri="http://schemas.openxmlformats.org/presentationml/2006/ole">
            <p:oleObj spid="_x0000_s15363" name="Presentation" showAsIcon="1" r:id="rId7" imgW="914400" imgH="771480" progId="PowerPoint.Show.12">
              <p:embed/>
            </p:oleObj>
          </a:graphicData>
        </a:graphic>
      </p:graphicFrame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286512" y="1214422"/>
          <a:ext cx="914400" cy="771525"/>
        </p:xfrm>
        <a:graphic>
          <a:graphicData uri="http://schemas.openxmlformats.org/presentationml/2006/ole">
            <p:oleObj spid="_x0000_s15364" name="Presentation" showAsIcon="1" r:id="rId8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428596" y="285728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пројекта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Представа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Цар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Константин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www.uciteljmin.in.rs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V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Медијана фестивал дечјег стваралаштва и 	стваралаштва за децу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2013.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Ниш (отварање  	фестивала 21. марта);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Oбележавање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1700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година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Миланског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едикта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и 	прослава градске славе Св. Цар Константин и 	Царица Јелена, 3. јуна;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Будите наши гости!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Електронски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часопис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Царевић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www.uciteljmin.in.rs</a:t>
            </a:r>
            <a:endParaRPr lang="sr-Cyrl-R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i.imgur.com/4nVk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8966">
            <a:off x="6855319" y="4567042"/>
            <a:ext cx="1369670" cy="13875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28" y="214291"/>
            <a:ext cx="357190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ustom 5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FC42F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2796</TotalTime>
  <Words>145</Words>
  <Application>Microsoft Office PowerPoint</Application>
  <PresentationFormat>On-screen Show (4:3)</PresentationFormat>
  <Paragraphs>59</Paragraphs>
  <Slides>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Technic</vt:lpstr>
      <vt:lpstr>Microsoft Office Word Document</vt:lpstr>
      <vt:lpstr>Document</vt:lpstr>
      <vt:lpstr>Presentation</vt:lpstr>
      <vt:lpstr>Slide 1</vt:lpstr>
      <vt:lpstr>Slide 2</vt:lpstr>
      <vt:lpstr>Slide 3</vt:lpstr>
      <vt:lpstr>Slide 4</vt:lpstr>
      <vt:lpstr>Slide 5</vt:lpstr>
    </vt:vector>
  </TitlesOfParts>
  <Company>CET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Milos M.</dc:creator>
  <cp:lastModifiedBy>ZoranMarina</cp:lastModifiedBy>
  <cp:revision>267</cp:revision>
  <cp:lastPrinted>1601-01-01T00:00:00Z</cp:lastPrinted>
  <dcterms:created xsi:type="dcterms:W3CDTF">2005-03-02T08:24:37Z</dcterms:created>
  <dcterms:modified xsi:type="dcterms:W3CDTF">2014-05-14T19:52:09Z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TC010731071033</vt:lpwstr>
  </property>
</Properties>
</file>